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3237"/>
            <a:ext cx="10364451" cy="1596177"/>
          </a:xfrm>
        </p:spPr>
        <p:txBody>
          <a:bodyPr>
            <a:normAutofit/>
          </a:bodyPr>
          <a:lstStyle/>
          <a:p>
            <a:r>
              <a:rPr lang="en-US" sz="7200" cap="non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 REVIEW </a:t>
            </a:r>
            <a:endParaRPr lang="en-US" sz="7200" cap="none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31812"/>
            <a:ext cx="10363826" cy="342410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Federalism </a:t>
            </a:r>
            <a:endParaRPr lang="en-US" sz="3600" dirty="0" smtClean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Judicial Review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Powers: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Expressed &amp; Implied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Concurrent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Reserved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5677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</TotalTime>
  <Words>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2a REVIEW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 REVIEW </dc:title>
  <dc:creator>Tonissen, Leah C.</dc:creator>
  <cp:lastModifiedBy>Tonissen, Leah C.</cp:lastModifiedBy>
  <cp:revision>1</cp:revision>
  <dcterms:created xsi:type="dcterms:W3CDTF">2017-03-07T13:27:21Z</dcterms:created>
  <dcterms:modified xsi:type="dcterms:W3CDTF">2017-03-07T13:33:29Z</dcterms:modified>
</cp:coreProperties>
</file>