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704" y="1964267"/>
            <a:ext cx="10065421" cy="2421464"/>
          </a:xfrm>
        </p:spPr>
        <p:txBody>
          <a:bodyPr>
            <a:noAutofit/>
          </a:bodyPr>
          <a:lstStyle/>
          <a:p>
            <a:r>
              <a:rPr lang="en-US" sz="8800" dirty="0" smtClean="0"/>
              <a:t>4 Types of Economic Systems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Traditional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-An economic system where tradition and custom govern economic decisions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Economic activities are usually centered toward the family, tribe, or ethnic group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Resources are allocated based on inheritance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Choices are determined by environment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Little or no use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12101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Command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542512"/>
          </a:xfrm>
        </p:spPr>
        <p:txBody>
          <a:bodyPr>
            <a:normAutofit/>
          </a:bodyPr>
          <a:lstStyle/>
          <a:p>
            <a:r>
              <a:rPr lang="en-US" sz="2800" dirty="0"/>
              <a:t>-The government or other central authority makes all economic decisions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Individuals have little, if any, influence over economic functions -Resources are owned by the government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There is no competition; the purpose of business is to provide goods and services, not to make a profit </a:t>
            </a:r>
            <a:endParaRPr lang="en-US" sz="2800" dirty="0" smtClean="0"/>
          </a:p>
          <a:p>
            <a:r>
              <a:rPr lang="en-US" sz="2800" dirty="0" smtClean="0"/>
              <a:t>--</a:t>
            </a:r>
            <a:r>
              <a:rPr lang="en-US" sz="2800" dirty="0"/>
              <a:t>Consumers have few, if any, choices in the market place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The government sets the prices of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37761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Market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58284"/>
            <a:ext cx="10131425" cy="4715933"/>
          </a:xfrm>
        </p:spPr>
        <p:txBody>
          <a:bodyPr>
            <a:normAutofit/>
          </a:bodyPr>
          <a:lstStyle/>
          <a:p>
            <a:r>
              <a:rPr lang="en-US" sz="2800" dirty="0"/>
              <a:t>-Economic decisions are made by individuals competing to earn profits based on supply and demand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Resources are owned by individuals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Profit, not quotas, is the motive for increasing work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Competition determines price and increases the quality of products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Individual freedom is considered very important; individuals have freedom to make economic decisions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Also called “capitalist” economy</a:t>
            </a:r>
          </a:p>
        </p:txBody>
      </p:sp>
    </p:spTree>
    <p:extLst>
      <p:ext uri="{BB962C8B-B14F-4D97-AF65-F5344CB8AC3E}">
        <p14:creationId xmlns:p14="http://schemas.microsoft.com/office/powerpoint/2010/main" val="38300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Mixed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90264"/>
          </a:xfrm>
        </p:spPr>
        <p:txBody>
          <a:bodyPr>
            <a:normAutofit/>
          </a:bodyPr>
          <a:lstStyle/>
          <a:p>
            <a:r>
              <a:rPr lang="en-US" sz="2800" dirty="0"/>
              <a:t>-Combines elements of pure market and command economies; Government and individuals share the economic decision making process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Government guides and regulates production of goods and services </a:t>
            </a:r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/>
              <a:t>Resources are owned by individuals </a:t>
            </a:r>
            <a:r>
              <a:rPr lang="en-US" sz="2800" dirty="0" smtClean="0"/>
              <a:t>–</a:t>
            </a:r>
          </a:p>
          <a:p>
            <a:r>
              <a:rPr lang="en-US" sz="2800" dirty="0" smtClean="0"/>
              <a:t>Government </a:t>
            </a:r>
            <a:r>
              <a:rPr lang="en-US" sz="2800" dirty="0"/>
              <a:t>serves to protect both producers and consumers from unfair policies and practices</a:t>
            </a:r>
          </a:p>
        </p:txBody>
      </p:sp>
    </p:spTree>
    <p:extLst>
      <p:ext uri="{BB962C8B-B14F-4D97-AF65-F5344CB8AC3E}">
        <p14:creationId xmlns:p14="http://schemas.microsoft.com/office/powerpoint/2010/main" val="27339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Adam smith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8485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Publication: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3 laws of economics:</a:t>
            </a:r>
            <a:endParaRPr lang="en-US" sz="3600" dirty="0"/>
          </a:p>
          <a:p>
            <a:pPr lvl="1"/>
            <a:r>
              <a:rPr lang="en-US" sz="3200" dirty="0"/>
              <a:t>1.</a:t>
            </a:r>
            <a:endParaRPr lang="en-US" sz="3200" dirty="0"/>
          </a:p>
          <a:p>
            <a:pPr lvl="1"/>
            <a:r>
              <a:rPr lang="en-US" sz="3200" dirty="0"/>
              <a:t>2.</a:t>
            </a:r>
            <a:endParaRPr lang="en-US" sz="3200" dirty="0"/>
          </a:p>
          <a:p>
            <a:pPr lvl="1"/>
            <a:r>
              <a:rPr lang="en-US" sz="3200" dirty="0"/>
              <a:t>3.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Laissez </a:t>
            </a:r>
            <a:r>
              <a:rPr lang="en-US" sz="3600" dirty="0" smtClean="0"/>
              <a:t>faire: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Capitalism: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48097" y="762000"/>
            <a:ext cx="452152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6600" dirty="0" smtClean="0"/>
              <a:t>Karl Marx</a:t>
            </a:r>
            <a:endParaRPr lang="en-US" sz="6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27834" y="2294467"/>
            <a:ext cx="5041792" cy="43848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Publication: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Social Classes: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Ideas on the future: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Stages of Communism: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Effects: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609827" y="2114"/>
            <a:ext cx="458141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/>
              <a:t>bit.ly/2h525bL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81083" y="6109937"/>
            <a:ext cx="92985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Match these fellas with one of the types of systems</a:t>
            </a:r>
            <a:endParaRPr lang="en-US" sz="2000" i="1" dirty="0"/>
          </a:p>
          <a:p>
            <a:pPr algn="ctr"/>
            <a:endParaRPr lang="en-US" sz="2000" i="1" dirty="0"/>
          </a:p>
        </p:txBody>
      </p:sp>
      <p:sp>
        <p:nvSpPr>
          <p:cNvPr id="8" name="Down Arrow 7"/>
          <p:cNvSpPr/>
          <p:nvPr/>
        </p:nvSpPr>
        <p:spPr>
          <a:xfrm rot="9559193">
            <a:off x="4461162" y="3850213"/>
            <a:ext cx="744786" cy="2212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10985878" y="3789974"/>
            <a:ext cx="744786" cy="2212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8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188</TotalTime>
  <Words>294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4 Types of Economic Systems</vt:lpstr>
      <vt:lpstr>Traditional </vt:lpstr>
      <vt:lpstr>Command</vt:lpstr>
      <vt:lpstr>Market</vt:lpstr>
      <vt:lpstr>Mixed</vt:lpstr>
      <vt:lpstr>Adam smith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Tonissen, Leah C.</dc:creator>
  <cp:lastModifiedBy>Tonissen, Leah C.</cp:lastModifiedBy>
  <cp:revision>8</cp:revision>
  <dcterms:created xsi:type="dcterms:W3CDTF">2016-12-08T16:18:18Z</dcterms:created>
  <dcterms:modified xsi:type="dcterms:W3CDTF">2016-12-08T19:26:42Z</dcterms:modified>
</cp:coreProperties>
</file>