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53" autoAdjust="0"/>
  </p:normalViewPr>
  <p:slideViewPr>
    <p:cSldViewPr>
      <p:cViewPr varScale="1">
        <p:scale>
          <a:sx n="47" d="100"/>
          <a:sy n="47" d="100"/>
        </p:scale>
        <p:origin x="196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78598-060C-4277-8F56-273C0957AAE4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C187E9-4C6C-4396-8BF4-371859921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74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27BBEF-4559-4984-9FED-63926A03364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01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8C67-FEEB-448E-876D-9BBA02CFDA8C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C983F-50F4-4C4D-BDC6-C0FE649DD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FC80-63A5-4A30-872F-6BAB61B92025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23C4E-81A5-47CA-8F52-E88808F09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6575-07DE-4AC4-8097-72B0EA15C8FD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F175-274C-430E-868F-B554818C8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2B3B8-3325-4FA3-B243-1DF68886536E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5D27-9599-4335-8FCE-789CF813F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F23D3-1848-4D03-8C10-36D93C1A583E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E982-29D8-4821-8762-6C9DEAEE7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DDFC0-AF07-4FBA-AE19-5294C2541A53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D3BBF-D720-4EE6-BB5A-636A07EAD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3E39-93A0-449A-BB19-DE24340BE927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3379-8040-4FAA-BC83-CB75C5D61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B0E1-4F4F-4C35-B5BC-A7367D6F8794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0377-C923-405A-AFE5-FFBBB3382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43C3A-EF4F-4E4A-A037-73F1FC8DB895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49A89-6F7D-4371-B4DC-4552C31FE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FCC4-6F22-4FE5-B1A0-9835C3506D18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01CB-2380-4987-A3D0-A45184E07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829E6-76CE-47EB-A6F5-27EF8DFA4953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D740A-9D4F-4774-8B79-FADBB0C4D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9B948F-C2D3-489B-ABD4-24C1A45C521B}" type="datetimeFigureOut">
              <a:rPr lang="en-US"/>
              <a:pPr>
                <a:defRPr/>
              </a:pPr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D8BFF0-938A-432D-B437-B955A2A9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3"/>
          <p:cNvSpPr>
            <a:spLocks noGrp="1"/>
          </p:cNvSpPr>
          <p:nvPr>
            <p:ph type="title"/>
          </p:nvPr>
        </p:nvSpPr>
        <p:spPr>
          <a:xfrm>
            <a:off x="457200" y="-185738"/>
            <a:ext cx="8229600" cy="1252538"/>
          </a:xfrm>
        </p:spPr>
        <p:txBody>
          <a:bodyPr/>
          <a:lstStyle/>
          <a:p>
            <a:r>
              <a:rPr lang="en-US" smtClean="0"/>
              <a:t>27 Amendments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</p:nvPr>
        </p:nvGraphicFramePr>
        <p:xfrm>
          <a:off x="304800" y="990600"/>
          <a:ext cx="3822700" cy="5736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313"/>
                <a:gridCol w="3096387"/>
              </a:tblGrid>
              <a:tr h="5892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(1)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freedom of religion, speech, press, assembly, petition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 (2)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right to bear arms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III (3)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quartering of troops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IV (4)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search and seizure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 (5)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due process, double jeopardy, self-incrimination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 (6)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jury trial, right to counsel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VII (7)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common law suits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VIII (8)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excess bail or fines, cruel and unusual punishment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IX (9)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rights not named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 (10)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powers reserved to states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XI (11)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lawsuits against a state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XII (12)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election of president and vice president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XIII (13)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abolition of slavery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94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XIV (14)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due process, equal protection, privileges of citizens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</p:nvPr>
        </p:nvGraphicFramePr>
        <p:xfrm>
          <a:off x="4572000" y="990600"/>
          <a:ext cx="3822700" cy="5362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/>
                <a:gridCol w="2908300"/>
              </a:tblGrid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XV (15)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rights not to be denied because of race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XVI (16)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income tax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XVII (17)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election of senators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XVIII (18)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prohibition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XIX (19)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women's right to vote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 (20)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presidential term and succession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XXI (21)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repeal of prohibition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XXII (22)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president limited to 2 terms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XXIII (23)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presidential vote for persons in D.C.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89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XXIV (24)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no poll tax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XXV (25)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presidential succession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1085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XXVI (26)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right to vote at age 18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  <a:tr h="217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XXVII (27)</a:t>
                      </a:r>
                      <a:endParaRPr lang="en-US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compensation of members of Congress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85" marR="3538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515</TotalTime>
  <Words>224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Symbol</vt:lpstr>
      <vt:lpstr>Times New Roman</vt:lpstr>
      <vt:lpstr>Waveform</vt:lpstr>
      <vt:lpstr>27 Amendments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 It Together!</dc:title>
  <dc:creator>Erin Crowe</dc:creator>
  <cp:lastModifiedBy>Tonissen, Leah C.</cp:lastModifiedBy>
  <cp:revision>22</cp:revision>
  <dcterms:created xsi:type="dcterms:W3CDTF">2012-07-23T20:07:25Z</dcterms:created>
  <dcterms:modified xsi:type="dcterms:W3CDTF">2017-01-10T15:15:10Z</dcterms:modified>
</cp:coreProperties>
</file>